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132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674211-03D2-4541-8972-4E974393ED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911829C-D98D-4515-96B1-45FE2F2A2F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51DD14-A257-4184-A044-6031682FA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3DED4E-3021-481D-B268-679FC6F0E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94D506-C2EE-4AD9-AC5F-9ADAB081A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447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13D24F-6AA4-4E4D-AE3C-8C8AEED0F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631922-20A8-4DE8-9ACA-AA839C1156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E473D4-CDE5-4947-AB62-377095A18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20EFBA-E83C-4419-BA6B-EDE0A7715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40907F-DF4D-4456-92B3-DB7230F39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610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11B797D-BCA8-45CC-8D5C-DFDA42DB0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65D73F-D2DB-4C79-B0ED-E19DCC02A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526674-6226-46A1-B042-E238345DA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1812F9-8217-4ACB-96EB-260C2D331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41533F-B704-451A-9A9A-915B742EB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000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32C57C-727E-4091-9DB5-8077EA028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016A57-1193-43A3-8AE3-76FF97878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C4004A-0948-49FA-BBB2-C548A5FEF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8DA338-7E34-4CB0-B6FE-9308019CF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3039BF-8B49-4269-8EB6-2BD0F9A68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484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8D7547-05E5-4B44-882C-72A410F79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65059B-61AA-4B40-8D39-E2AEDBEE5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C20CCD-B14C-4E8D-B034-A0D300AAB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FFD3FF-5382-4BA0-AD5E-1A9C69F9B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D3A603-5473-4E75-B923-C16BB9088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777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247F5-70C8-434C-80AD-2EA3E8976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555F21-7241-448C-9E69-F670D3706E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1812D80-CD7A-44A3-B8F5-290BECFE89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BAAD2B-A092-4DBB-9CE0-27DF8BA3B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9333D7-3C93-4F4C-A777-767E6D98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DD720C-0340-4009-A0B3-C6D245E04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98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78179C-1D56-4D92-9343-FB39BBFCE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F2D8C6-AE2F-4BBB-8D9C-9B2276510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87F3EDC-7FE4-42CC-AF27-A78A9C9EC1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DCA9C60-D83D-4DFD-9FDE-854DC181FA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2077F57-BE59-478B-9BDA-E0911AD8F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4C77685-EEA5-44E9-89BF-58DCE200A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835B245-CD99-454C-A1D2-33242CD7A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C7B5CFF-DA9C-41D2-858B-7982E0D85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899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98326D-8CEA-46CD-A1AC-580347EE1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E947F51-C986-4428-8D29-3422AAB51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3D9F1A-77AF-444F-8613-9DDFC09DF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C574A39-715F-439C-AF70-298874461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977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5C203E7-3DDA-4706-9018-F9AA7AB9B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DAD7335-538F-496B-9CE6-69522C896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A22B8F-892F-428F-97F1-B2A090071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181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0E5BA3-D564-4051-944B-9E08EDE48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DBE554-9FEE-46E2-A599-D97D76D4C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D3FD13-78F3-40CB-91AD-C5BD948BF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2497F3-35E8-4DC4-8363-709952718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397EC5-8D36-46B4-B58C-ACF6927B6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FA40C5-AE4F-412D-AF89-A1F28146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560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12BE31-2B9E-4E01-9DFF-4DDBCA635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2D68016-5F83-44C8-8FB4-06F2CF851C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E16347-A297-465F-AF04-3FF911FB0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E15BB7-B6D5-4A30-8329-51AD61818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D9770A-DB6C-4958-9705-759FC5E22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2A9694-3E65-4BB4-A2E6-9BF6FCA57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1936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54B7BD2-0537-4B9D-9EBB-FED5A9FDD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901478-271E-4730-BAA7-BAF581289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55C2E5-AF72-4A04-9F59-FB9BF17D7B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847D7-AD7B-4989-B4CD-2C1168F633E0}" type="datetimeFigureOut">
              <a:rPr lang="ko-KR" altLang="en-US" smtClean="0"/>
              <a:t>2021-06-25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EAA177-35D9-4756-9E51-2070D6FBD2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485E19-2775-4656-BFEB-705BC5619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E8722-C8EE-4F88-BAD2-66172B0ED1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380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252622-B3DA-4957-9500-67427FDB6913}"/>
              </a:ext>
            </a:extLst>
          </p:cNvPr>
          <p:cNvSpPr txBox="1"/>
          <p:nvPr/>
        </p:nvSpPr>
        <p:spPr>
          <a:xfrm>
            <a:off x="352938" y="176426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자기소개하기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0A5A834-18A7-4416-BDB1-A5AC69721900}"/>
              </a:ext>
            </a:extLst>
          </p:cNvPr>
          <p:cNvCxnSpPr/>
          <p:nvPr/>
        </p:nvCxnSpPr>
        <p:spPr>
          <a:xfrm>
            <a:off x="0" y="621259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22D63CF-EC62-4660-9DDC-5CB3CFAB5D95}"/>
              </a:ext>
            </a:extLst>
          </p:cNvPr>
          <p:cNvSpPr txBox="1"/>
          <p:nvPr/>
        </p:nvSpPr>
        <p:spPr>
          <a:xfrm>
            <a:off x="749416" y="1325460"/>
            <a:ext cx="6243567" cy="163121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* </a:t>
            </a:r>
            <a:r>
              <a:rPr lang="ko-KR" altLang="en-US" sz="1000" dirty="0"/>
              <a:t>자기소개하기</a:t>
            </a:r>
            <a:endParaRPr lang="en-US" altLang="ko-KR" sz="1000" dirty="0"/>
          </a:p>
          <a:p>
            <a:endParaRPr lang="en-US" altLang="ko-KR" dirty="0"/>
          </a:p>
          <a:p>
            <a:r>
              <a:rPr lang="ko-KR" altLang="en-US" dirty="0" err="1"/>
              <a:t>보파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안녕하십니까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        </a:t>
            </a:r>
            <a:r>
              <a:rPr lang="ko-KR" altLang="en-US" dirty="0"/>
              <a:t>저 이름은 </a:t>
            </a:r>
            <a:r>
              <a:rPr lang="ko-KR" altLang="en-US" dirty="0" err="1"/>
              <a:t>보파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       </a:t>
            </a:r>
            <a:r>
              <a:rPr lang="ko-KR" altLang="en-US" dirty="0"/>
              <a:t>나이는 </a:t>
            </a:r>
            <a:r>
              <a:rPr lang="ko-KR" altLang="en-US" dirty="0" err="1"/>
              <a:t>스물셋입니다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       </a:t>
            </a:r>
            <a:r>
              <a:rPr lang="ko-KR" altLang="en-US" dirty="0"/>
              <a:t>캄보디아에서 웹프로그램을 하고 한국에 왔습니다</a:t>
            </a:r>
            <a:r>
              <a:rPr lang="en-US" altLang="ko-KR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933D78-9BB3-4A88-9A89-A9E0E5DCD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3558" y="853451"/>
            <a:ext cx="2972752" cy="4206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E8CC147-093C-4D6C-BF30-825D8A47B19E}"/>
              </a:ext>
            </a:extLst>
          </p:cNvPr>
          <p:cNvSpPr txBox="1"/>
          <p:nvPr/>
        </p:nvSpPr>
        <p:spPr>
          <a:xfrm>
            <a:off x="749416" y="3271994"/>
            <a:ext cx="6243567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철수 </a:t>
            </a:r>
            <a:r>
              <a:rPr lang="en-US" altLang="ko-KR" dirty="0"/>
              <a:t>: </a:t>
            </a:r>
            <a:r>
              <a:rPr lang="ko-KR" altLang="en-US" dirty="0"/>
              <a:t>결혼은 </a:t>
            </a:r>
            <a:r>
              <a:rPr lang="ko-KR" altLang="en-US" dirty="0" err="1"/>
              <a:t>했니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 err="1"/>
              <a:t>보파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아니요</a:t>
            </a:r>
            <a:r>
              <a:rPr lang="en-US" altLang="ko-KR" dirty="0"/>
              <a:t>. </a:t>
            </a:r>
            <a:r>
              <a:rPr lang="ko-KR" altLang="en-US" dirty="0"/>
              <a:t>아직 안 했어요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철수 </a:t>
            </a:r>
            <a:r>
              <a:rPr lang="en-US" altLang="ko-KR" dirty="0"/>
              <a:t>: </a:t>
            </a:r>
            <a:r>
              <a:rPr lang="ko-KR" altLang="en-US" dirty="0"/>
              <a:t>여자 친구는 있니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 err="1"/>
              <a:t>보파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아니요 없어요</a:t>
            </a:r>
            <a:r>
              <a:rPr lang="en-US" altLang="ko-KR" dirty="0"/>
              <a:t>. / </a:t>
            </a:r>
            <a:r>
              <a:rPr lang="ko-KR" altLang="en-US" dirty="0"/>
              <a:t>네 있어요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철수</a:t>
            </a:r>
            <a:r>
              <a:rPr lang="en-US" altLang="ko-KR" dirty="0"/>
              <a:t> : </a:t>
            </a:r>
            <a:r>
              <a:rPr lang="ko-KR" altLang="en-US" dirty="0"/>
              <a:t>한국에 오니까 어때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 err="1"/>
              <a:t>보파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좋아요</a:t>
            </a:r>
            <a:r>
              <a:rPr lang="en-US" altLang="ko-KR" dirty="0"/>
              <a:t>. </a:t>
            </a:r>
            <a:r>
              <a:rPr lang="ko-KR" altLang="en-US" dirty="0"/>
              <a:t>그런데 추워요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4997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D88ADA-5F79-47F8-ADBD-664E4F4E8B8D}"/>
              </a:ext>
            </a:extLst>
          </p:cNvPr>
          <p:cNvSpPr txBox="1"/>
          <p:nvPr/>
        </p:nvSpPr>
        <p:spPr>
          <a:xfrm>
            <a:off x="352938" y="176426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자기소개하기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BC38138-D492-42BE-B49B-B296C9DCA5EE}"/>
              </a:ext>
            </a:extLst>
          </p:cNvPr>
          <p:cNvCxnSpPr/>
          <p:nvPr/>
        </p:nvCxnSpPr>
        <p:spPr>
          <a:xfrm>
            <a:off x="0" y="621259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C08A4B1-1ECD-4999-B45F-E341229B4F63}"/>
              </a:ext>
            </a:extLst>
          </p:cNvPr>
          <p:cNvSpPr txBox="1"/>
          <p:nvPr/>
        </p:nvSpPr>
        <p:spPr>
          <a:xfrm>
            <a:off x="352938" y="999132"/>
            <a:ext cx="7867953" cy="11079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 (</a:t>
            </a:r>
            <a:r>
              <a:rPr lang="ko-KR" altLang="en-US" dirty="0"/>
              <a:t>받침 있는</a:t>
            </a:r>
            <a:r>
              <a:rPr lang="en-US" altLang="ko-KR" dirty="0"/>
              <a:t>) </a:t>
            </a:r>
            <a:r>
              <a:rPr lang="ko-KR" altLang="en-US" dirty="0"/>
              <a:t>명사 </a:t>
            </a:r>
            <a:r>
              <a:rPr lang="en-US" altLang="ko-KR" dirty="0"/>
              <a:t>+ </a:t>
            </a:r>
            <a:r>
              <a:rPr lang="ko-KR" altLang="en-US" dirty="0"/>
              <a:t>은 </a:t>
            </a:r>
            <a:endParaRPr lang="en-US" altLang="ko-KR" dirty="0"/>
          </a:p>
          <a:p>
            <a:r>
              <a:rPr lang="en-US" altLang="ko-KR" dirty="0"/>
              <a:t> (</a:t>
            </a:r>
            <a:r>
              <a:rPr lang="ko-KR" altLang="en-US" dirty="0"/>
              <a:t>받침 없는</a:t>
            </a:r>
            <a:r>
              <a:rPr lang="en-US" altLang="ko-KR" dirty="0"/>
              <a:t>) </a:t>
            </a:r>
            <a:r>
              <a:rPr lang="ko-KR" altLang="en-US" dirty="0"/>
              <a:t>명사 </a:t>
            </a:r>
            <a:r>
              <a:rPr lang="en-US" altLang="ko-KR" dirty="0"/>
              <a:t>+ </a:t>
            </a:r>
            <a:r>
              <a:rPr lang="ko-KR" altLang="en-US" dirty="0"/>
              <a:t>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sz="1200" dirty="0"/>
              <a:t>명사에 붙어 그 문장에서 다루는 내용이나 정보</a:t>
            </a:r>
            <a:r>
              <a:rPr lang="en-US" altLang="ko-KR" sz="1200" dirty="0"/>
              <a:t>, </a:t>
            </a:r>
            <a:r>
              <a:rPr lang="ko-KR" altLang="en-US" sz="1200" dirty="0"/>
              <a:t>주체 등을 나타낸다</a:t>
            </a:r>
            <a:r>
              <a:rPr lang="en-US" altLang="ko-KR" sz="1200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4003A5-EF88-4BBA-AFF2-E1577682C2A6}"/>
              </a:ext>
            </a:extLst>
          </p:cNvPr>
          <p:cNvSpPr txBox="1"/>
          <p:nvPr/>
        </p:nvSpPr>
        <p:spPr>
          <a:xfrm>
            <a:off x="352938" y="2669666"/>
            <a:ext cx="4854788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부모님</a:t>
            </a:r>
            <a:r>
              <a:rPr lang="ko-KR" altLang="en-US" dirty="0">
                <a:solidFill>
                  <a:srgbClr val="FF0000"/>
                </a:solidFill>
              </a:rPr>
              <a:t>은</a:t>
            </a:r>
            <a:r>
              <a:rPr lang="ko-KR" altLang="en-US" dirty="0"/>
              <a:t> 캄보디아 시골에 있어요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</a:t>
            </a:r>
            <a:r>
              <a:rPr lang="ko-KR" altLang="en-US" dirty="0">
                <a:solidFill>
                  <a:srgbClr val="FF0000"/>
                </a:solidFill>
              </a:rPr>
              <a:t>는</a:t>
            </a:r>
            <a:r>
              <a:rPr lang="ko-KR" altLang="en-US" dirty="0"/>
              <a:t> 캄보디아 사람입니다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남동생</a:t>
            </a:r>
            <a:r>
              <a:rPr lang="ko-KR" altLang="en-US" dirty="0">
                <a:solidFill>
                  <a:srgbClr val="FF0000"/>
                </a:solidFill>
              </a:rPr>
              <a:t>은</a:t>
            </a:r>
            <a:r>
              <a:rPr lang="ko-KR" altLang="en-US" dirty="0"/>
              <a:t> 학교에 다니고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아버지</a:t>
            </a:r>
            <a:r>
              <a:rPr lang="ko-KR" altLang="en-US" dirty="0">
                <a:solidFill>
                  <a:srgbClr val="FF0000"/>
                </a:solidFill>
              </a:rPr>
              <a:t>는</a:t>
            </a:r>
            <a:r>
              <a:rPr lang="ko-KR" altLang="en-US" dirty="0"/>
              <a:t> 농사를 지어요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어머님</a:t>
            </a:r>
            <a:r>
              <a:rPr lang="ko-KR" altLang="en-US" dirty="0">
                <a:solidFill>
                  <a:srgbClr val="FF0000"/>
                </a:solidFill>
              </a:rPr>
              <a:t>은</a:t>
            </a:r>
            <a:r>
              <a:rPr lang="ko-KR" altLang="en-US" dirty="0"/>
              <a:t> 장사를 해요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할아버지</a:t>
            </a:r>
            <a:r>
              <a:rPr lang="ko-KR" altLang="en-US" dirty="0">
                <a:solidFill>
                  <a:srgbClr val="FF0000"/>
                </a:solidFill>
              </a:rPr>
              <a:t>는</a:t>
            </a:r>
            <a:r>
              <a:rPr lang="ko-KR" altLang="en-US" dirty="0"/>
              <a:t> 돌아가셨어요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서울</a:t>
            </a:r>
            <a:r>
              <a:rPr lang="ko-KR" altLang="en-US" dirty="0">
                <a:solidFill>
                  <a:srgbClr val="FF0000"/>
                </a:solidFill>
              </a:rPr>
              <a:t>은</a:t>
            </a:r>
            <a:r>
              <a:rPr lang="ko-KR" altLang="en-US" dirty="0"/>
              <a:t> 처음 왔습니다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김치</a:t>
            </a:r>
            <a:r>
              <a:rPr lang="ko-KR" altLang="en-US" dirty="0">
                <a:solidFill>
                  <a:srgbClr val="FF0000"/>
                </a:solidFill>
              </a:rPr>
              <a:t>는</a:t>
            </a:r>
            <a:r>
              <a:rPr lang="ko-KR" altLang="en-US" dirty="0"/>
              <a:t> 잘 먹어요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매운 음식</a:t>
            </a:r>
            <a:r>
              <a:rPr lang="ko-KR" altLang="en-US" dirty="0">
                <a:solidFill>
                  <a:srgbClr val="FF0000"/>
                </a:solidFill>
              </a:rPr>
              <a:t>은</a:t>
            </a:r>
            <a:r>
              <a:rPr lang="ko-KR" altLang="en-US" dirty="0"/>
              <a:t> 싫어해요</a:t>
            </a:r>
            <a:r>
              <a:rPr lang="en-US" altLang="ko-KR" dirty="0"/>
              <a:t>.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1003D815-C428-4C3B-B051-1A09361EC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5704" y="1236617"/>
            <a:ext cx="4736296" cy="4717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5472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D88ADA-5F79-47F8-ADBD-664E4F4E8B8D}"/>
              </a:ext>
            </a:extLst>
          </p:cNvPr>
          <p:cNvSpPr txBox="1"/>
          <p:nvPr/>
        </p:nvSpPr>
        <p:spPr>
          <a:xfrm>
            <a:off x="352938" y="176426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자기소개하기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BC38138-D492-42BE-B49B-B296C9DCA5EE}"/>
              </a:ext>
            </a:extLst>
          </p:cNvPr>
          <p:cNvCxnSpPr/>
          <p:nvPr/>
        </p:nvCxnSpPr>
        <p:spPr>
          <a:xfrm>
            <a:off x="0" y="621259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C08A4B1-1ECD-4999-B45F-E341229B4F63}"/>
              </a:ext>
            </a:extLst>
          </p:cNvPr>
          <p:cNvSpPr txBox="1"/>
          <p:nvPr/>
        </p:nvSpPr>
        <p:spPr>
          <a:xfrm>
            <a:off x="352938" y="999133"/>
            <a:ext cx="11107542" cy="16619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명사 </a:t>
            </a:r>
            <a:r>
              <a:rPr lang="en-US" altLang="ko-KR" dirty="0"/>
              <a:t>+ </a:t>
            </a:r>
            <a:r>
              <a:rPr lang="ko-KR" altLang="en-US" dirty="0"/>
              <a:t>이에요 </a:t>
            </a:r>
            <a:r>
              <a:rPr lang="en-US" altLang="ko-KR" dirty="0"/>
              <a:t>/ </a:t>
            </a:r>
            <a:r>
              <a:rPr lang="ko-KR" altLang="en-US" dirty="0"/>
              <a:t>예요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ko-KR" altLang="en-US" dirty="0">
                <a:sym typeface="Wingdings" panose="05000000000000000000" pitchFamily="2" charset="2"/>
              </a:rPr>
              <a:t>네</a:t>
            </a:r>
            <a:r>
              <a:rPr lang="en-US" altLang="ko-KR" dirty="0">
                <a:sym typeface="Wingdings" panose="05000000000000000000" pitchFamily="2" charset="2"/>
              </a:rPr>
              <a:t>. (</a:t>
            </a:r>
            <a:r>
              <a:rPr lang="ko-KR" altLang="en-US" dirty="0">
                <a:sym typeface="Wingdings" panose="05000000000000000000" pitchFamily="2" charset="2"/>
              </a:rPr>
              <a:t>명사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이에요 </a:t>
            </a:r>
            <a:r>
              <a:rPr lang="en-US" altLang="ko-KR" dirty="0">
                <a:sym typeface="Wingdings" panose="05000000000000000000" pitchFamily="2" charset="2"/>
              </a:rPr>
              <a:t>/ </a:t>
            </a:r>
            <a:r>
              <a:rPr lang="ko-KR" altLang="en-US" dirty="0">
                <a:sym typeface="Wingdings" panose="05000000000000000000" pitchFamily="2" charset="2"/>
              </a:rPr>
              <a:t>예요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ko-KR" altLang="en-US" dirty="0">
                <a:sym typeface="Wingdings" panose="05000000000000000000" pitchFamily="2" charset="2"/>
              </a:rPr>
              <a:t>아니요</a:t>
            </a:r>
            <a:r>
              <a:rPr lang="en-US" altLang="ko-KR" dirty="0">
                <a:sym typeface="Wingdings" panose="05000000000000000000" pitchFamily="2" charset="2"/>
              </a:rPr>
              <a:t>. (</a:t>
            </a:r>
            <a:r>
              <a:rPr lang="ko-KR" altLang="en-US" dirty="0">
                <a:sym typeface="Wingdings" panose="05000000000000000000" pitchFamily="2" charset="2"/>
              </a:rPr>
              <a:t>명사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  <a:r>
              <a:rPr lang="ko-KR" altLang="en-US" dirty="0">
                <a:sym typeface="Wingdings" panose="05000000000000000000" pitchFamily="2" charset="2"/>
              </a:rPr>
              <a:t>이</a:t>
            </a:r>
            <a:r>
              <a:rPr lang="en-US" altLang="ko-KR" dirty="0">
                <a:sym typeface="Wingdings" panose="05000000000000000000" pitchFamily="2" charset="2"/>
              </a:rPr>
              <a:t>/</a:t>
            </a:r>
            <a:r>
              <a:rPr lang="ko-KR" altLang="en-US" dirty="0">
                <a:sym typeface="Wingdings" panose="05000000000000000000" pitchFamily="2" charset="2"/>
              </a:rPr>
              <a:t>가 </a:t>
            </a:r>
            <a:r>
              <a:rPr lang="ko-KR" altLang="en-US" dirty="0" err="1">
                <a:sym typeface="Wingdings" panose="05000000000000000000" pitchFamily="2" charset="2"/>
              </a:rPr>
              <a:t>아니에요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sz="1200" dirty="0">
                <a:sym typeface="Wingdings" panose="05000000000000000000" pitchFamily="2" charset="2"/>
              </a:rPr>
              <a:t>‘-</a:t>
            </a:r>
            <a:r>
              <a:rPr lang="ko-KR" altLang="en-US" sz="1200" dirty="0">
                <a:sym typeface="Wingdings" panose="05000000000000000000" pitchFamily="2" charset="2"/>
              </a:rPr>
              <a:t>이에요</a:t>
            </a:r>
            <a:r>
              <a:rPr lang="en-US" altLang="ko-KR" sz="1200" dirty="0">
                <a:sym typeface="Wingdings" panose="05000000000000000000" pitchFamily="2" charset="2"/>
              </a:rPr>
              <a:t>/</a:t>
            </a:r>
            <a:r>
              <a:rPr lang="ko-KR" altLang="en-US" sz="1200" dirty="0">
                <a:sym typeface="Wingdings" panose="05000000000000000000" pitchFamily="2" charset="2"/>
              </a:rPr>
              <a:t>예요</a:t>
            </a:r>
            <a:r>
              <a:rPr lang="en-US" altLang="ko-KR" sz="1200" dirty="0">
                <a:sym typeface="Wingdings" panose="05000000000000000000" pitchFamily="2" charset="2"/>
              </a:rPr>
              <a:t>’</a:t>
            </a:r>
            <a:r>
              <a:rPr lang="ko-KR" altLang="en-US" sz="1200" dirty="0">
                <a:sym typeface="Wingdings" panose="05000000000000000000" pitchFamily="2" charset="2"/>
              </a:rPr>
              <a:t>는 명사 뒤에 붙어서 서술어가 된다</a:t>
            </a:r>
            <a:r>
              <a:rPr lang="en-US" altLang="ko-KR" sz="1200" dirty="0">
                <a:sym typeface="Wingdings" panose="05000000000000000000" pitchFamily="2" charset="2"/>
              </a:rPr>
              <a:t>. </a:t>
            </a:r>
            <a:r>
              <a:rPr lang="ko-KR" altLang="en-US" sz="1200" dirty="0">
                <a:sym typeface="Wingdings" panose="05000000000000000000" pitchFamily="2" charset="2"/>
              </a:rPr>
              <a:t>이를 </a:t>
            </a:r>
            <a:r>
              <a:rPr lang="ko-KR" altLang="en-US" sz="1200" dirty="0" err="1">
                <a:sym typeface="Wingdings" panose="05000000000000000000" pitchFamily="2" charset="2"/>
              </a:rPr>
              <a:t>부정할때는</a:t>
            </a:r>
            <a:r>
              <a:rPr lang="ko-KR" altLang="en-US" sz="1200" dirty="0">
                <a:sym typeface="Wingdings" panose="05000000000000000000" pitchFamily="2" charset="2"/>
              </a:rPr>
              <a:t> </a:t>
            </a:r>
            <a:r>
              <a:rPr lang="ko-KR" altLang="en-US" sz="1200" dirty="0" err="1">
                <a:sym typeface="Wingdings" panose="05000000000000000000" pitchFamily="2" charset="2"/>
              </a:rPr>
              <a:t>명사뒤에</a:t>
            </a:r>
            <a:r>
              <a:rPr lang="ko-KR" altLang="en-US" sz="1200" dirty="0">
                <a:sym typeface="Wingdings" panose="05000000000000000000" pitchFamily="2" charset="2"/>
              </a:rPr>
              <a:t>  </a:t>
            </a:r>
            <a:r>
              <a:rPr lang="en-US" altLang="ko-KR" sz="1200" dirty="0">
                <a:sym typeface="Wingdings" panose="05000000000000000000" pitchFamily="2" charset="2"/>
              </a:rPr>
              <a:t>‘-</a:t>
            </a:r>
            <a:r>
              <a:rPr lang="ko-KR" altLang="en-US" sz="1200" dirty="0">
                <a:sym typeface="Wingdings" panose="05000000000000000000" pitchFamily="2" charset="2"/>
              </a:rPr>
              <a:t>이</a:t>
            </a:r>
            <a:r>
              <a:rPr lang="en-US" altLang="ko-KR" sz="1200" dirty="0">
                <a:sym typeface="Wingdings" panose="05000000000000000000" pitchFamily="2" charset="2"/>
              </a:rPr>
              <a:t>/</a:t>
            </a:r>
            <a:r>
              <a:rPr lang="ko-KR" altLang="en-US" sz="1200" dirty="0">
                <a:sym typeface="Wingdings" panose="05000000000000000000" pitchFamily="2" charset="2"/>
              </a:rPr>
              <a:t>가 </a:t>
            </a:r>
            <a:r>
              <a:rPr lang="ko-KR" altLang="en-US" sz="1200" dirty="0" err="1">
                <a:sym typeface="Wingdings" panose="05000000000000000000" pitchFamily="2" charset="2"/>
              </a:rPr>
              <a:t>아니에요</a:t>
            </a:r>
            <a:r>
              <a:rPr lang="en-US" altLang="ko-KR" sz="1200" dirty="0">
                <a:sym typeface="Wingdings" panose="05000000000000000000" pitchFamily="2" charset="2"/>
              </a:rPr>
              <a:t>＇</a:t>
            </a:r>
            <a:r>
              <a:rPr lang="ko-KR" altLang="en-US" sz="1200" dirty="0">
                <a:sym typeface="Wingdings" panose="05000000000000000000" pitchFamily="2" charset="2"/>
              </a:rPr>
              <a:t>를 쓴다</a:t>
            </a:r>
            <a:endParaRPr lang="en-US" altLang="ko-KR" sz="1200" dirty="0">
              <a:sym typeface="Wingdings" panose="05000000000000000000" pitchFamily="2" charset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4003A5-EF88-4BBA-AFF2-E1577682C2A6}"/>
              </a:ext>
            </a:extLst>
          </p:cNvPr>
          <p:cNvSpPr txBox="1"/>
          <p:nvPr/>
        </p:nvSpPr>
        <p:spPr>
          <a:xfrm>
            <a:off x="352938" y="3267319"/>
            <a:ext cx="8660433" cy="31393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경비</a:t>
            </a:r>
            <a:r>
              <a:rPr lang="en-US" altLang="ko-KR" dirty="0"/>
              <a:t>: </a:t>
            </a:r>
            <a:r>
              <a:rPr lang="ko-KR" altLang="en-US" dirty="0"/>
              <a:t>여기 </a:t>
            </a:r>
            <a:r>
              <a:rPr lang="ko-KR" altLang="en-US" dirty="0" err="1"/>
              <a:t>직원이세요</a:t>
            </a:r>
            <a:r>
              <a:rPr lang="en-US" altLang="ko-KR" dirty="0"/>
              <a:t>?</a:t>
            </a:r>
          </a:p>
          <a:p>
            <a:r>
              <a:rPr lang="ko-KR" altLang="en-US" dirty="0" err="1"/>
              <a:t>보파</a:t>
            </a:r>
            <a:r>
              <a:rPr lang="en-US" altLang="ko-KR" dirty="0"/>
              <a:t>: </a:t>
            </a:r>
            <a:r>
              <a:rPr lang="ko-KR" altLang="en-US" dirty="0"/>
              <a:t>네</a:t>
            </a:r>
            <a:r>
              <a:rPr lang="en-US" altLang="ko-KR" dirty="0"/>
              <a:t>, </a:t>
            </a:r>
            <a:r>
              <a:rPr lang="ko-KR" altLang="en-US" dirty="0"/>
              <a:t>직원이에요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경비</a:t>
            </a:r>
            <a:r>
              <a:rPr lang="en-US" altLang="ko-KR" dirty="0"/>
              <a:t>:</a:t>
            </a:r>
            <a:r>
              <a:rPr lang="ko-KR" altLang="en-US" dirty="0"/>
              <a:t>베트남 사람이에요</a:t>
            </a:r>
            <a:r>
              <a:rPr lang="en-US" altLang="ko-KR" dirty="0"/>
              <a:t>?</a:t>
            </a:r>
          </a:p>
          <a:p>
            <a:r>
              <a:rPr lang="ko-KR" altLang="en-US" dirty="0" err="1"/>
              <a:t>보파</a:t>
            </a:r>
            <a:r>
              <a:rPr lang="en-US" altLang="ko-KR" dirty="0"/>
              <a:t>:</a:t>
            </a:r>
            <a:r>
              <a:rPr lang="ko-KR" altLang="en-US" dirty="0"/>
              <a:t>아니요</a:t>
            </a:r>
            <a:r>
              <a:rPr lang="en-US" altLang="ko-KR" dirty="0"/>
              <a:t>, </a:t>
            </a:r>
            <a:r>
              <a:rPr lang="ko-KR" altLang="en-US" dirty="0"/>
              <a:t>베트남 사람이 </a:t>
            </a:r>
            <a:r>
              <a:rPr lang="ko-KR" altLang="en-US" dirty="0" err="1"/>
              <a:t>아니에요</a:t>
            </a:r>
            <a:r>
              <a:rPr lang="en-US" altLang="ko-KR" dirty="0"/>
              <a:t>. </a:t>
            </a:r>
            <a:r>
              <a:rPr lang="ko-KR" altLang="en-US" dirty="0"/>
              <a:t>캄보디아 사람이에요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보파</a:t>
            </a:r>
            <a:r>
              <a:rPr lang="en-US" altLang="ko-KR" dirty="0"/>
              <a:t>:</a:t>
            </a:r>
            <a:r>
              <a:rPr lang="ko-KR" altLang="en-US" dirty="0"/>
              <a:t>여기가 </a:t>
            </a:r>
            <a:r>
              <a:rPr lang="ko-KR" altLang="en-US" dirty="0" err="1"/>
              <a:t>몇층</a:t>
            </a:r>
            <a:r>
              <a:rPr lang="ko-KR" altLang="en-US" dirty="0"/>
              <a:t> 이에요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경비</a:t>
            </a:r>
            <a:r>
              <a:rPr lang="en-US" altLang="ko-KR" dirty="0"/>
              <a:t>: 13</a:t>
            </a:r>
            <a:r>
              <a:rPr lang="ko-KR" altLang="en-US" dirty="0"/>
              <a:t>층</a:t>
            </a:r>
            <a:r>
              <a:rPr lang="en-US" altLang="ko-KR" dirty="0"/>
              <a:t>.(13</a:t>
            </a:r>
            <a:r>
              <a:rPr lang="ko-KR" altLang="en-US" dirty="0"/>
              <a:t>층 이에요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 err="1"/>
              <a:t>보파</a:t>
            </a:r>
            <a:r>
              <a:rPr lang="en-US" altLang="ko-KR" dirty="0"/>
              <a:t>: </a:t>
            </a:r>
            <a:r>
              <a:rPr lang="ko-KR" altLang="en-US" dirty="0"/>
              <a:t>저건 </a:t>
            </a:r>
            <a:r>
              <a:rPr lang="ko-KR" altLang="en-US" dirty="0" err="1"/>
              <a:t>뭐예요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철수</a:t>
            </a:r>
            <a:r>
              <a:rPr lang="en-US" altLang="ko-KR" dirty="0"/>
              <a:t>: </a:t>
            </a:r>
            <a:r>
              <a:rPr lang="ko-KR" altLang="en-US" dirty="0"/>
              <a:t>마사지 의자야</a:t>
            </a:r>
            <a:r>
              <a:rPr lang="en-US" altLang="ko-KR" dirty="0"/>
              <a:t>.(</a:t>
            </a:r>
            <a:r>
              <a:rPr lang="ko-KR" altLang="en-US" dirty="0"/>
              <a:t>마사지 </a:t>
            </a:r>
            <a:r>
              <a:rPr lang="ko-KR" altLang="en-US" dirty="0" err="1"/>
              <a:t>의자에요</a:t>
            </a:r>
            <a:r>
              <a:rPr lang="en-US" altLang="ko-KR" dirty="0"/>
              <a:t>)</a:t>
            </a:r>
          </a:p>
        </p:txBody>
      </p:sp>
      <p:pic>
        <p:nvPicPr>
          <p:cNvPr id="1026" name="Picture 2" descr="The socket 220v stock image. Image of power, outlet, energy - 5424505">
            <a:extLst>
              <a:ext uri="{FF2B5EF4-FFF2-40B4-BE49-F238E27FC236}">
                <a16:creationId xmlns:a16="http://schemas.microsoft.com/office/drawing/2014/main" id="{9F75F6FB-4EF0-4326-92EA-4C4D5298D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8597" y="2753459"/>
            <a:ext cx="1088877" cy="879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220V 변환 플러그/220V 플러그/220V 돼지코/110V-220V - 옥션">
            <a:extLst>
              <a:ext uri="{FF2B5EF4-FFF2-40B4-BE49-F238E27FC236}">
                <a16:creationId xmlns:a16="http://schemas.microsoft.com/office/drawing/2014/main" id="{EE8C5595-2646-462F-BA89-74A0516DB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645" y="3985207"/>
            <a:ext cx="2430780" cy="2430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돼지 코 가까운에 대한 스톡 사진 및 기타 이미지 - iStock">
            <a:extLst>
              <a:ext uri="{FF2B5EF4-FFF2-40B4-BE49-F238E27FC236}">
                <a16:creationId xmlns:a16="http://schemas.microsoft.com/office/drawing/2014/main" id="{C17A2BCB-6288-47FD-9E40-E7047FA18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645" y="2749091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8637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D88ADA-5F79-47F8-ADBD-664E4F4E8B8D}"/>
              </a:ext>
            </a:extLst>
          </p:cNvPr>
          <p:cNvSpPr txBox="1"/>
          <p:nvPr/>
        </p:nvSpPr>
        <p:spPr>
          <a:xfrm>
            <a:off x="352938" y="176426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자기소개하기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BC38138-D492-42BE-B49B-B296C9DCA5EE}"/>
              </a:ext>
            </a:extLst>
          </p:cNvPr>
          <p:cNvCxnSpPr/>
          <p:nvPr/>
        </p:nvCxnSpPr>
        <p:spPr>
          <a:xfrm>
            <a:off x="0" y="621259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C08A4B1-1ECD-4999-B45F-E341229B4F63}"/>
              </a:ext>
            </a:extLst>
          </p:cNvPr>
          <p:cNvSpPr txBox="1"/>
          <p:nvPr/>
        </p:nvSpPr>
        <p:spPr>
          <a:xfrm>
            <a:off x="352938" y="999133"/>
            <a:ext cx="11107542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명사 </a:t>
            </a:r>
            <a:r>
              <a:rPr lang="en-US" altLang="ko-KR" dirty="0"/>
              <a:t>+ </a:t>
            </a:r>
            <a:r>
              <a:rPr lang="ko-KR" altLang="en-US" dirty="0"/>
              <a:t>에서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sz="1200" dirty="0">
                <a:sym typeface="Wingdings" panose="05000000000000000000" pitchFamily="2" charset="2"/>
              </a:rPr>
              <a:t>‘-</a:t>
            </a:r>
            <a:r>
              <a:rPr lang="ko-KR" altLang="en-US" sz="1200" dirty="0">
                <a:sym typeface="Wingdings" panose="05000000000000000000" pitchFamily="2" charset="2"/>
              </a:rPr>
              <a:t>에서</a:t>
            </a:r>
            <a:r>
              <a:rPr lang="en-US" altLang="ko-KR" sz="1200" dirty="0">
                <a:sym typeface="Wingdings" panose="05000000000000000000" pitchFamily="2" charset="2"/>
              </a:rPr>
              <a:t>’</a:t>
            </a:r>
            <a:r>
              <a:rPr lang="ko-KR" altLang="en-US" sz="1200" dirty="0">
                <a:sym typeface="Wingdings" panose="05000000000000000000" pitchFamily="2" charset="2"/>
              </a:rPr>
              <a:t>는 명사 뒤에 붙어서 장소를 나타내며</a:t>
            </a:r>
            <a:r>
              <a:rPr lang="en-US" altLang="ko-KR" sz="1200" dirty="0">
                <a:sym typeface="Wingdings" panose="05000000000000000000" pitchFamily="2" charset="2"/>
              </a:rPr>
              <a:t>, </a:t>
            </a:r>
            <a:r>
              <a:rPr lang="ko-KR" altLang="en-US" sz="1200" dirty="0">
                <a:sym typeface="Wingdings" panose="05000000000000000000" pitchFamily="2" charset="2"/>
              </a:rPr>
              <a:t>이때 서술어는 동작 동사가 온다</a:t>
            </a:r>
            <a:r>
              <a:rPr lang="en-US" altLang="ko-KR" sz="1200" dirty="0">
                <a:sym typeface="Wingdings" panose="05000000000000000000" pitchFamily="2" charset="2"/>
              </a:rPr>
              <a:t>. </a:t>
            </a:r>
            <a:r>
              <a:rPr lang="ko-KR" altLang="en-US" sz="1200" dirty="0">
                <a:sym typeface="Wingdings" panose="05000000000000000000" pitchFamily="2" charset="2"/>
              </a:rPr>
              <a:t>또한 장소나 시간 명사와 쓰며 동작이 시작되는 출발점을 나타내기도 한다</a:t>
            </a:r>
            <a:r>
              <a:rPr lang="en-US" altLang="ko-KR" sz="1200" dirty="0">
                <a:sym typeface="Wingdings" panose="05000000000000000000" pitchFamily="2" charset="2"/>
              </a:rPr>
              <a:t>.</a:t>
            </a:r>
            <a:endParaRPr lang="en-US" altLang="ko-KR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4003A5-EF88-4BBA-AFF2-E1577682C2A6}"/>
              </a:ext>
            </a:extLst>
          </p:cNvPr>
          <p:cNvSpPr txBox="1"/>
          <p:nvPr/>
        </p:nvSpPr>
        <p:spPr>
          <a:xfrm>
            <a:off x="291977" y="2719546"/>
            <a:ext cx="8660433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민국</a:t>
            </a:r>
            <a:r>
              <a:rPr lang="en-US" altLang="ko-KR" dirty="0"/>
              <a:t>: </a:t>
            </a:r>
            <a:r>
              <a:rPr lang="ko-KR" altLang="en-US" dirty="0"/>
              <a:t>어느 나라</a:t>
            </a:r>
            <a:r>
              <a:rPr lang="ko-KR" altLang="en-US" dirty="0">
                <a:solidFill>
                  <a:srgbClr val="FF0000"/>
                </a:solidFill>
              </a:rPr>
              <a:t>에서</a:t>
            </a:r>
            <a:r>
              <a:rPr lang="ko-KR" altLang="en-US" dirty="0"/>
              <a:t> 왔어요</a:t>
            </a:r>
            <a:r>
              <a:rPr lang="en-US" altLang="ko-KR" dirty="0"/>
              <a:t>?</a:t>
            </a:r>
          </a:p>
          <a:p>
            <a:r>
              <a:rPr lang="ko-KR" altLang="en-US" dirty="0" err="1"/>
              <a:t>보파</a:t>
            </a:r>
            <a:r>
              <a:rPr lang="en-US" altLang="ko-KR" dirty="0"/>
              <a:t>: </a:t>
            </a:r>
            <a:r>
              <a:rPr lang="ko-KR" altLang="en-US" dirty="0"/>
              <a:t>캄보디아</a:t>
            </a:r>
            <a:r>
              <a:rPr lang="ko-KR" altLang="en-US" dirty="0">
                <a:solidFill>
                  <a:srgbClr val="FF0000"/>
                </a:solidFill>
              </a:rPr>
              <a:t>에서</a:t>
            </a:r>
            <a:r>
              <a:rPr lang="ko-KR" altLang="en-US" dirty="0"/>
              <a:t> 왔어요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민국</a:t>
            </a:r>
            <a:r>
              <a:rPr lang="en-US" altLang="ko-KR" dirty="0"/>
              <a:t>: </a:t>
            </a:r>
            <a:r>
              <a:rPr lang="ko-KR" altLang="en-US" dirty="0"/>
              <a:t>어디</a:t>
            </a:r>
            <a:r>
              <a:rPr lang="ko-KR" altLang="en-US" dirty="0">
                <a:solidFill>
                  <a:srgbClr val="FF0000"/>
                </a:solidFill>
              </a:rPr>
              <a:t>에서</a:t>
            </a:r>
            <a:r>
              <a:rPr lang="ko-KR" altLang="en-US" dirty="0"/>
              <a:t> 일하세요</a:t>
            </a:r>
            <a:r>
              <a:rPr lang="en-US" altLang="ko-KR" dirty="0"/>
              <a:t>?</a:t>
            </a:r>
          </a:p>
          <a:p>
            <a:r>
              <a:rPr lang="ko-KR" altLang="en-US" dirty="0" err="1"/>
              <a:t>보파</a:t>
            </a:r>
            <a:r>
              <a:rPr lang="en-US" altLang="ko-KR" dirty="0"/>
              <a:t>: </a:t>
            </a:r>
            <a:r>
              <a:rPr lang="ko-KR" altLang="en-US" dirty="0" err="1"/>
              <a:t>웹케시</a:t>
            </a:r>
            <a:r>
              <a:rPr lang="ko-KR" altLang="en-US" dirty="0" err="1">
                <a:solidFill>
                  <a:srgbClr val="FF0000"/>
                </a:solidFill>
              </a:rPr>
              <a:t>에서</a:t>
            </a:r>
            <a:r>
              <a:rPr lang="ko-KR" altLang="en-US" dirty="0"/>
              <a:t> 일해요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민국</a:t>
            </a:r>
            <a:r>
              <a:rPr lang="en-US" altLang="ko-KR" dirty="0"/>
              <a:t>: </a:t>
            </a:r>
            <a:r>
              <a:rPr lang="ko-KR" altLang="en-US" dirty="0" err="1"/>
              <a:t>웹케시</a:t>
            </a:r>
            <a:r>
              <a:rPr lang="ko-KR" altLang="en-US" dirty="0" err="1">
                <a:solidFill>
                  <a:srgbClr val="FF0000"/>
                </a:solidFill>
              </a:rPr>
              <a:t>에서</a:t>
            </a:r>
            <a:r>
              <a:rPr lang="ko-KR" altLang="en-US" dirty="0"/>
              <a:t> 뭐해요</a:t>
            </a:r>
            <a:r>
              <a:rPr lang="en-US" altLang="ko-KR" dirty="0"/>
              <a:t>?</a:t>
            </a:r>
          </a:p>
          <a:p>
            <a:r>
              <a:rPr lang="ko-KR" altLang="en-US" dirty="0" err="1"/>
              <a:t>보파</a:t>
            </a:r>
            <a:r>
              <a:rPr lang="en-US" altLang="ko-KR" dirty="0"/>
              <a:t>:</a:t>
            </a:r>
            <a:r>
              <a:rPr lang="ko-KR" altLang="en-US" dirty="0"/>
              <a:t> 웹프로그램 해요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20375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18B1CE-A2BE-4110-B357-B4CC902D3240}"/>
              </a:ext>
            </a:extLst>
          </p:cNvPr>
          <p:cNvSpPr txBox="1"/>
          <p:nvPr/>
        </p:nvSpPr>
        <p:spPr>
          <a:xfrm>
            <a:off x="352938" y="176426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02. </a:t>
            </a:r>
            <a:r>
              <a:rPr lang="ko-KR" altLang="en-US" dirty="0"/>
              <a:t>자기소개하기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437E1104-94B8-468D-9272-C8580D170586}"/>
              </a:ext>
            </a:extLst>
          </p:cNvPr>
          <p:cNvCxnSpPr/>
          <p:nvPr/>
        </p:nvCxnSpPr>
        <p:spPr>
          <a:xfrm>
            <a:off x="0" y="621259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EC7A4A8-FBFA-4E0B-BB9B-96BE773229EB}"/>
              </a:ext>
            </a:extLst>
          </p:cNvPr>
          <p:cNvSpPr txBox="1"/>
          <p:nvPr/>
        </p:nvSpPr>
        <p:spPr>
          <a:xfrm>
            <a:off x="209005" y="823449"/>
            <a:ext cx="8190171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수사 및 단위 명사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sz="1200" dirty="0"/>
              <a:t>가방 한 개                     책 한 권</a:t>
            </a:r>
            <a:endParaRPr lang="en-US" altLang="ko-KR" sz="1200" dirty="0"/>
          </a:p>
          <a:p>
            <a:r>
              <a:rPr lang="ko-KR" altLang="en-US" sz="1200" dirty="0"/>
              <a:t>노트북 한 대                  양말 한 켤레</a:t>
            </a:r>
            <a:endParaRPr lang="en-US" altLang="ko-KR" sz="1200" dirty="0"/>
          </a:p>
          <a:p>
            <a:r>
              <a:rPr lang="ko-KR" altLang="en-US" sz="1200" dirty="0"/>
              <a:t>고양이 한 마리                직원 두 사람 </a:t>
            </a:r>
            <a:r>
              <a:rPr lang="en-US" altLang="ko-KR" sz="1200" dirty="0"/>
              <a:t>/ </a:t>
            </a:r>
            <a:r>
              <a:rPr lang="ko-KR" altLang="en-US" sz="1200" dirty="0"/>
              <a:t>명</a:t>
            </a:r>
            <a:endParaRPr lang="en-US" altLang="ko-KR" sz="12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671A50E-AEF1-49ED-A709-8C80B9CE9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" y="2007868"/>
            <a:ext cx="4778242" cy="451436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1B30540-D485-4845-98A1-F3BAC21AE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5003" y="823449"/>
            <a:ext cx="3177031" cy="234824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6D4994D-D439-4CCA-85BB-70B8AE71E2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5156" y="3429000"/>
            <a:ext cx="1926284" cy="2193260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0266F79D-A249-456C-8AC0-AE065DB43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751" y="3559628"/>
            <a:ext cx="1890849" cy="180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3CD6B0D1-D801-4F14-80FA-5F8A9905B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1247" y="2133634"/>
            <a:ext cx="2068421" cy="1908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31FA04-DD81-4B3C-A2A9-57D49D8C5D85}"/>
              </a:ext>
            </a:extLst>
          </p:cNvPr>
          <p:cNvSpPr txBox="1"/>
          <p:nvPr/>
        </p:nvSpPr>
        <p:spPr>
          <a:xfrm>
            <a:off x="5376086" y="4869813"/>
            <a:ext cx="28873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010-1234-5678</a:t>
            </a:r>
          </a:p>
          <a:p>
            <a:endParaRPr lang="en-US" altLang="ko-KR" dirty="0"/>
          </a:p>
          <a:p>
            <a:r>
              <a:rPr lang="ko-KR" altLang="en-US" dirty="0" err="1"/>
              <a:t>공일공</a:t>
            </a:r>
            <a:r>
              <a:rPr lang="ko-KR" altLang="en-US" dirty="0"/>
              <a:t> </a:t>
            </a:r>
            <a:r>
              <a:rPr lang="ko-KR" altLang="en-US" dirty="0" err="1"/>
              <a:t>일이삼사</a:t>
            </a:r>
            <a:r>
              <a:rPr lang="ko-KR" altLang="en-US" dirty="0"/>
              <a:t> </a:t>
            </a:r>
            <a:r>
              <a:rPr lang="ko-KR" altLang="en-US" dirty="0" err="1"/>
              <a:t>오육칠팔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BCACE7-22BF-4FFF-8795-4659D6DEA89E}"/>
              </a:ext>
            </a:extLst>
          </p:cNvPr>
          <p:cNvSpPr txBox="1"/>
          <p:nvPr/>
        </p:nvSpPr>
        <p:spPr>
          <a:xfrm>
            <a:off x="5847537" y="6305006"/>
            <a:ext cx="3164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 ? 2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일 이</a:t>
            </a:r>
            <a:r>
              <a:rPr lang="en-US" altLang="ko-KR" dirty="0">
                <a:sym typeface="Wingdings" panose="05000000000000000000" pitchFamily="2" charset="2"/>
              </a:rPr>
              <a:t>? </a:t>
            </a:r>
            <a:r>
              <a:rPr lang="ko-KR" altLang="en-US" dirty="0">
                <a:sym typeface="Wingdings" panose="05000000000000000000" pitchFamily="2" charset="2"/>
              </a:rPr>
              <a:t>니 </a:t>
            </a:r>
            <a:r>
              <a:rPr lang="en-US" altLang="ko-KR" dirty="0">
                <a:sym typeface="Wingdings" panose="05000000000000000000" pitchFamily="2" charset="2"/>
              </a:rPr>
              <a:t>?  </a:t>
            </a:r>
            <a:r>
              <a:rPr lang="ko-KR" altLang="en-US" dirty="0">
                <a:sym typeface="Wingdings" panose="05000000000000000000" pitchFamily="2" charset="2"/>
              </a:rPr>
              <a:t>하나</a:t>
            </a:r>
            <a:r>
              <a:rPr lang="en-US" altLang="ko-KR" dirty="0">
                <a:sym typeface="Wingdings" panose="05000000000000000000" pitchFamily="2" charset="2"/>
              </a:rPr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43092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348</Words>
  <Application>Microsoft Office PowerPoint</Application>
  <PresentationFormat>와이드스크린</PresentationFormat>
  <Paragraphs>72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설 욱환</dc:creator>
  <cp:lastModifiedBy>설 욱환</cp:lastModifiedBy>
  <cp:revision>39</cp:revision>
  <dcterms:created xsi:type="dcterms:W3CDTF">2021-06-23T00:26:39Z</dcterms:created>
  <dcterms:modified xsi:type="dcterms:W3CDTF">2021-06-24T23:55:39Z</dcterms:modified>
</cp:coreProperties>
</file>

<file path=docProps/thumbnail.jpeg>
</file>